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7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60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70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9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0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86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3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64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99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77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02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B74D-D8FC-421C-AABA-CB82A1D6CE19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53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207568" y="332656"/>
            <a:ext cx="7992888" cy="102023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送迎バス一部運休のお知らせ</a:t>
            </a:r>
            <a:endParaRPr lang="en-US" altLang="ja-JP" sz="3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98494" y="1370420"/>
            <a:ext cx="9753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　</a:t>
            </a:r>
            <a:r>
              <a:rPr lang="en-US" altLang="ja-JP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12</a:t>
            </a:r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月</a:t>
            </a:r>
            <a:r>
              <a:rPr lang="en-US" altLang="ja-JP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17</a:t>
            </a:r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日（日）に奈良市で開催される「</a:t>
            </a:r>
            <a:r>
              <a:rPr lang="ja-JP" altLang="en-US" sz="2400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おん</a:t>
            </a:r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祭り」に伴い、以下の送迎バスコースで運休がありますので、ご注意ください。</a:t>
            </a:r>
          </a:p>
          <a:p>
            <a:endParaRPr lang="ja-JP" altLang="en-US" sz="24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奈良コース　</a:t>
            </a:r>
            <a:endParaRPr lang="en-US" altLang="ja-JP" sz="2400" dirty="0">
              <a:solidFill>
                <a:srgbClr val="FF0000"/>
              </a:solidFill>
              <a:latin typeface="Calibri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　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12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17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日　西木辻町発　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12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58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便　　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13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58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便　　運休</a:t>
            </a:r>
            <a:endParaRPr lang="en-US" altLang="ja-JP" sz="2400" dirty="0">
              <a:solidFill>
                <a:srgbClr val="FF0000"/>
              </a:solidFill>
              <a:latin typeface="Calibri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　　　　　　　　教習所発　 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12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40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便　　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13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40</a:t>
            </a:r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便　　運休</a:t>
            </a:r>
            <a:endParaRPr lang="en-US" altLang="ja-JP" sz="2400" dirty="0">
              <a:solidFill>
                <a:srgbClr val="FF0000"/>
              </a:solidFill>
              <a:latin typeface="Calibri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奈良交通の路線バスが運行しておりますので、そちらをご利用ください。</a:t>
            </a:r>
          </a:p>
          <a:p>
            <a:endParaRPr lang="ja-JP" altLang="en-US" sz="2400" dirty="0">
              <a:solidFill>
                <a:srgbClr val="FF0000"/>
              </a:solidFill>
              <a:latin typeface="Calibri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　ご迷惑をお掛け致しますが、ご了承いただきますよう</a:t>
            </a:r>
            <a:endParaRPr lang="en-US" altLang="ja-JP" sz="24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お願い申し上げます。　　　　　　　</a:t>
            </a: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奈良交通自動車教習所</a:t>
            </a:r>
            <a:endParaRPr lang="en-US" altLang="ja-JP" sz="24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pic>
        <p:nvPicPr>
          <p:cNvPr id="1026" name="Picture 2" descr="D:\会社\しっかりくんロゴ\しっかりくん正面透過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5413504"/>
            <a:ext cx="1296144" cy="129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88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127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 耕一</dc:creator>
  <cp:lastModifiedBy>西川 淳史</cp:lastModifiedBy>
  <cp:revision>3</cp:revision>
  <dcterms:created xsi:type="dcterms:W3CDTF">2023-12-14T04:28:52Z</dcterms:created>
  <dcterms:modified xsi:type="dcterms:W3CDTF">2023-12-14T04:44:22Z</dcterms:modified>
</cp:coreProperties>
</file>