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68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8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0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77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4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62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65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29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59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53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8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B74D-D8FC-421C-AABA-CB82A1D6CE19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654B7-9C08-4092-9A27-FBDDE5AF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9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207568" y="188640"/>
            <a:ext cx="7992888" cy="102023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検定受付時間変更のお知らせ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5560" y="1340768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6</a:t>
            </a:r>
            <a:r>
              <a:rPr lang="ja-JP" altLang="en-US" sz="2400" dirty="0">
                <a:solidFill>
                  <a:srgbClr val="FF0000"/>
                </a:solidFill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  <a:r>
              <a:rPr lang="ja-JP" altLang="en-US" sz="2400" dirty="0">
                <a:solidFill>
                  <a:srgbClr val="FF0000"/>
                </a:solidFill>
              </a:rPr>
              <a:t>日（土）より、修了検定・卒業検定の受付時間が以下に変更になります。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000" dirty="0"/>
              <a:t>　　■水曜日　修了検定</a:t>
            </a:r>
          </a:p>
          <a:p>
            <a:r>
              <a:rPr lang="ja-JP" altLang="en-US" sz="1600" dirty="0"/>
              <a:t>　　　　　　</a:t>
            </a:r>
            <a:r>
              <a:rPr lang="ja-JP" altLang="en-US" sz="2000" dirty="0"/>
              <a:t>現行　　　火曜日　</a:t>
            </a:r>
            <a:r>
              <a:rPr lang="en-US" altLang="ja-JP" sz="2000" dirty="0"/>
              <a:t>18</a:t>
            </a:r>
            <a:r>
              <a:rPr lang="ja-JP" altLang="en-US" sz="2000" dirty="0"/>
              <a:t>時まで　　</a:t>
            </a:r>
            <a:endParaRPr lang="en-US" altLang="ja-JP" sz="2000" dirty="0"/>
          </a:p>
          <a:p>
            <a:r>
              <a:rPr lang="ja-JP" altLang="en-US" sz="2000" dirty="0"/>
              <a:t>　　　　　</a:t>
            </a:r>
            <a:r>
              <a:rPr lang="ja-JP" altLang="en-US" sz="2000" dirty="0">
                <a:solidFill>
                  <a:srgbClr val="FF0000"/>
                </a:solidFill>
              </a:rPr>
              <a:t>変更後　日曜日の最終時間まで</a:t>
            </a:r>
            <a:endParaRPr lang="en-US" altLang="ja-JP" sz="2000" dirty="0">
              <a:solidFill>
                <a:srgbClr val="FF0000"/>
              </a:solidFill>
            </a:endParaRPr>
          </a:p>
          <a:p>
            <a:endParaRPr lang="ja-JP" altLang="en-US" sz="1600" dirty="0"/>
          </a:p>
          <a:p>
            <a:r>
              <a:rPr lang="ja-JP" altLang="en-US" sz="2000" dirty="0"/>
              <a:t>　　■木曜日　卒業検定</a:t>
            </a:r>
          </a:p>
          <a:p>
            <a:r>
              <a:rPr lang="ja-JP" altLang="en-US" sz="2000" dirty="0"/>
              <a:t>　　　　　現行　　　水曜日　</a:t>
            </a:r>
            <a:r>
              <a:rPr lang="en-US" altLang="ja-JP" sz="2000" dirty="0"/>
              <a:t>18</a:t>
            </a:r>
            <a:r>
              <a:rPr lang="ja-JP" altLang="en-US" sz="2000" dirty="0"/>
              <a:t>時まで</a:t>
            </a:r>
            <a:endParaRPr lang="en-US" altLang="ja-JP" sz="2000" dirty="0"/>
          </a:p>
          <a:p>
            <a:r>
              <a:rPr lang="ja-JP" altLang="en-US" sz="2000" dirty="0"/>
              <a:t>　　　　　</a:t>
            </a:r>
            <a:r>
              <a:rPr lang="ja-JP" altLang="en-US" sz="2000" dirty="0">
                <a:solidFill>
                  <a:srgbClr val="FF0000"/>
                </a:solidFill>
              </a:rPr>
              <a:t>変更後　 火曜日の最終時間まで</a:t>
            </a:r>
            <a:endParaRPr lang="en-US" altLang="ja-JP" sz="2000" dirty="0">
              <a:solidFill>
                <a:srgbClr val="FF0000"/>
              </a:solidFill>
            </a:endParaRPr>
          </a:p>
          <a:p>
            <a:endParaRPr lang="ja-JP" altLang="en-US" sz="2000" dirty="0"/>
          </a:p>
          <a:p>
            <a:r>
              <a:rPr lang="ja-JP" altLang="en-US" sz="2000" dirty="0"/>
              <a:t>　　■土曜日　修了検定　卒業検定</a:t>
            </a:r>
          </a:p>
          <a:p>
            <a:r>
              <a:rPr lang="ja-JP" altLang="en-US" sz="2000" dirty="0"/>
              <a:t>　　　　　現行　　　金曜日　</a:t>
            </a:r>
            <a:r>
              <a:rPr lang="en-US" altLang="ja-JP" sz="2000" dirty="0"/>
              <a:t>18</a:t>
            </a:r>
            <a:r>
              <a:rPr lang="ja-JP" altLang="en-US" sz="2000" dirty="0"/>
              <a:t>時まで</a:t>
            </a:r>
            <a:endParaRPr lang="en-US" altLang="ja-JP" sz="2000" dirty="0"/>
          </a:p>
          <a:p>
            <a:r>
              <a:rPr lang="ja-JP" altLang="en-US" sz="2000" dirty="0"/>
              <a:t>　　　　　</a:t>
            </a:r>
            <a:r>
              <a:rPr lang="ja-JP" altLang="en-US" sz="2000" dirty="0">
                <a:solidFill>
                  <a:srgbClr val="FF0000"/>
                </a:solidFill>
              </a:rPr>
              <a:t>変更後　木曜日の最終時間まで</a:t>
            </a:r>
          </a:p>
          <a:p>
            <a:endParaRPr lang="ja-JP" altLang="en-US" sz="2000" dirty="0"/>
          </a:p>
          <a:p>
            <a:r>
              <a:rPr lang="ja-JP" altLang="en-US" sz="2400" dirty="0"/>
              <a:t>　ご了承いただきますよう、お願い申し上げます。</a:t>
            </a:r>
            <a:endParaRPr lang="en-US" altLang="ja-JP" sz="2400" dirty="0"/>
          </a:p>
          <a:p>
            <a:r>
              <a:rPr lang="ja-JP" altLang="en-US" sz="2400" dirty="0"/>
              <a:t>　　　　　　　　　　　　　　　　　　　　　</a:t>
            </a:r>
            <a:r>
              <a:rPr lang="ja-JP" altLang="en-US" sz="2000" dirty="0"/>
              <a:t>奈良交通自動車教習所</a:t>
            </a:r>
            <a:endParaRPr lang="en-US" altLang="ja-JP" sz="2400" dirty="0"/>
          </a:p>
        </p:txBody>
      </p:sp>
      <p:pic>
        <p:nvPicPr>
          <p:cNvPr id="1026" name="Picture 2" descr="D:\会社\しっかりくんロゴ\しっかりくん正面透過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5413504"/>
            <a:ext cx="1296144" cy="129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81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 耕一</dc:creator>
  <cp:lastModifiedBy>山口 耕一</cp:lastModifiedBy>
  <cp:revision>2</cp:revision>
  <dcterms:created xsi:type="dcterms:W3CDTF">2024-05-16T08:54:28Z</dcterms:created>
  <dcterms:modified xsi:type="dcterms:W3CDTF">2024-05-16T09:11:08Z</dcterms:modified>
</cp:coreProperties>
</file>